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82" d="100"/>
          <a:sy n="82" d="100"/>
        </p:scale>
        <p:origin x="-1014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DE8-7B9E-4AB7-BB63-30A971D23ED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2A79-1420-4CAD-96AB-0CD2964511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DE8-7B9E-4AB7-BB63-30A971D23ED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2A79-1420-4CAD-96AB-0CD296451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DE8-7B9E-4AB7-BB63-30A971D23ED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2A79-1420-4CAD-96AB-0CD296451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DE8-7B9E-4AB7-BB63-30A971D23ED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2A79-1420-4CAD-96AB-0CD296451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DE8-7B9E-4AB7-BB63-30A971D23ED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2A79-1420-4CAD-96AB-0CD296451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DE8-7B9E-4AB7-BB63-30A971D23ED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2A79-1420-4CAD-96AB-0CD296451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DE8-7B9E-4AB7-BB63-30A971D23ED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2A79-1420-4CAD-96AB-0CD296451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DE8-7B9E-4AB7-BB63-30A971D23ED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2A79-1420-4CAD-96AB-0CD296451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DE8-7B9E-4AB7-BB63-30A971D23ED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2A79-1420-4CAD-96AB-0CD296451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DE8-7B9E-4AB7-BB63-30A971D23ED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2A79-1420-4CAD-96AB-0CD2964511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DE8-7B9E-4AB7-BB63-30A971D23ED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2A79-1420-4CAD-96AB-0CD2964511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114FDE8-7B9E-4AB7-BB63-30A971D23ED7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252A79-1420-4CAD-96AB-0CD296451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Studio Work &amp; Inspiration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Anazoila Contreras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Photography Based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105400"/>
            <a:ext cx="39624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Picture Perfect Moment</a:t>
            </a:r>
          </a:p>
          <a:p>
            <a:r>
              <a:rPr lang="en-US" dirty="0" smtClean="0"/>
              <a:t>Acrylic on Canvas</a:t>
            </a:r>
          </a:p>
          <a:p>
            <a:r>
              <a:rPr lang="en-US" dirty="0" smtClean="0"/>
              <a:t>April 2012</a:t>
            </a:r>
          </a:p>
          <a:p>
            <a:r>
              <a:rPr lang="en-US" dirty="0" smtClean="0"/>
              <a:t>30.5 x 30.5 cm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5105400"/>
            <a:ext cx="4041775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Winslow Homer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2971800" cy="291137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041775" cy="2756490"/>
          </a:xfrm>
        </p:spPr>
      </p:pic>
    </p:spTree>
    <p:extLst>
      <p:ext uri="{BB962C8B-B14F-4D97-AF65-F5344CB8AC3E}">
        <p14:creationId xmlns:p14="http://schemas.microsoft.com/office/powerpoint/2010/main" val="8266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Holga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486400"/>
            <a:ext cx="41910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Phases of Life Throughout the Element</a:t>
            </a:r>
            <a:endParaRPr lang="en-US" dirty="0" smtClean="0"/>
          </a:p>
          <a:p>
            <a:r>
              <a:rPr lang="en-US" dirty="0" smtClean="0"/>
              <a:t>Ink on paper</a:t>
            </a:r>
          </a:p>
          <a:p>
            <a:r>
              <a:rPr lang="en-US" dirty="0" smtClean="0"/>
              <a:t>December 2011 </a:t>
            </a:r>
          </a:p>
          <a:p>
            <a:r>
              <a:rPr lang="en-US" dirty="0" smtClean="0"/>
              <a:t>30.5x29.9 cm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305326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5638800"/>
            <a:ext cx="4041775" cy="639762"/>
          </a:xfrm>
        </p:spPr>
        <p:txBody>
          <a:bodyPr/>
          <a:lstStyle/>
          <a:p>
            <a:r>
              <a:rPr lang="en-US" dirty="0" smtClean="0"/>
              <a:t>Unknown</a:t>
            </a:r>
            <a:endParaRPr lang="en-US" dirty="0"/>
          </a:p>
        </p:txBody>
      </p:sp>
      <p:pic>
        <p:nvPicPr>
          <p:cNvPr id="10" name="Content Placeholder 9" descr="images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-16956" b="-16956"/>
          <a:stretch>
            <a:fillRect/>
          </a:stretch>
        </p:blipFill>
        <p:spPr>
          <a:xfrm>
            <a:off x="4343400" y="1524000"/>
            <a:ext cx="4041775" cy="3951288"/>
          </a:xfrm>
        </p:spPr>
      </p:pic>
    </p:spTree>
    <p:extLst>
      <p:ext uri="{BB962C8B-B14F-4D97-AF65-F5344CB8AC3E}">
        <p14:creationId xmlns:p14="http://schemas.microsoft.com/office/powerpoint/2010/main" val="13701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 Object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410200"/>
            <a:ext cx="42672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Nature in all its Beauty</a:t>
            </a:r>
          </a:p>
          <a:p>
            <a:r>
              <a:rPr lang="en-US" dirty="0" smtClean="0"/>
              <a:t>Found Objects</a:t>
            </a:r>
          </a:p>
          <a:p>
            <a:r>
              <a:rPr lang="en-US" dirty="0" smtClean="0"/>
              <a:t>April 2012</a:t>
            </a:r>
          </a:p>
          <a:p>
            <a:r>
              <a:rPr lang="en-US" dirty="0" smtClean="0"/>
              <a:t>30.5x 30.5 cm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5715000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Found Object Art </a:t>
            </a:r>
          </a:p>
          <a:p>
            <a:r>
              <a:rPr lang="en-US" dirty="0" smtClean="0"/>
              <a:t>Jody Formica</a:t>
            </a:r>
            <a:endParaRPr lang="en-US" dirty="0"/>
          </a:p>
        </p:txBody>
      </p:sp>
      <p:pic>
        <p:nvPicPr>
          <p:cNvPr id="8" name="Content Placeholder 7" descr="5754696_orig-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2275" t="2812" r="157" b="4620"/>
          <a:stretch>
            <a:fillRect/>
          </a:stretch>
        </p:blipFill>
        <p:spPr>
          <a:xfrm>
            <a:off x="5029200" y="1676400"/>
            <a:ext cx="3581400" cy="3581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810000" cy="3795766"/>
          </a:xfrm>
        </p:spPr>
      </p:pic>
    </p:spTree>
    <p:extLst>
      <p:ext uri="{BB962C8B-B14F-4D97-AF65-F5344CB8AC3E}">
        <p14:creationId xmlns:p14="http://schemas.microsoft.com/office/powerpoint/2010/main" val="21013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1497"/>
            <a:ext cx="4040188" cy="327804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7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486400"/>
            <a:ext cx="4040188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Nature</a:t>
            </a:r>
          </a:p>
          <a:p>
            <a:r>
              <a:rPr lang="en-US" dirty="0" smtClean="0"/>
              <a:t>Ink on Paper</a:t>
            </a:r>
          </a:p>
          <a:p>
            <a:r>
              <a:rPr lang="en-US" dirty="0" smtClean="0"/>
              <a:t>11x10.5 in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989561" cy="308371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5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Art (Lichtenstein)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4040188" cy="269345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6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Lichtenstein Self-Portrait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4040188" cy="393684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8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5334000"/>
            <a:ext cx="41148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Crystal</a:t>
            </a:r>
          </a:p>
          <a:p>
            <a:r>
              <a:rPr lang="en-US" dirty="0" smtClean="0"/>
              <a:t>Acrylic on Canvas</a:t>
            </a:r>
          </a:p>
          <a:p>
            <a:r>
              <a:rPr lang="en-US" dirty="0" smtClean="0"/>
              <a:t>September 2011</a:t>
            </a:r>
          </a:p>
          <a:p>
            <a:r>
              <a:rPr lang="en-US" dirty="0" smtClean="0"/>
              <a:t>30.5 x45.7 cm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5486401"/>
            <a:ext cx="4041775" cy="609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Knife-Grinder</a:t>
            </a:r>
          </a:p>
          <a:p>
            <a:r>
              <a:rPr lang="en-US" dirty="0" smtClean="0"/>
              <a:t>Malevich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3499909" cy="3512343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4040188" cy="3159482"/>
          </a:xfrm>
        </p:spPr>
      </p:pic>
    </p:spTree>
    <p:extLst>
      <p:ext uri="{BB962C8B-B14F-4D97-AF65-F5344CB8AC3E}">
        <p14:creationId xmlns:p14="http://schemas.microsoft.com/office/powerpoint/2010/main" val="24654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Sacred Vessel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62600"/>
            <a:ext cx="4038600" cy="8683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Nail Fetish Figure of Hope</a:t>
            </a:r>
          </a:p>
          <a:p>
            <a:r>
              <a:rPr lang="en-US" dirty="0" smtClean="0"/>
              <a:t>Clay, feathers &amp; nails</a:t>
            </a:r>
          </a:p>
          <a:p>
            <a:r>
              <a:rPr lang="en-US" dirty="0" smtClean="0"/>
              <a:t>September 2011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5562600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Unknown</a:t>
            </a:r>
          </a:p>
          <a:p>
            <a:r>
              <a:rPr lang="en-US" dirty="0" smtClean="0"/>
              <a:t>By the Congo People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28800"/>
            <a:ext cx="1967820" cy="344368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1955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 in the 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029200"/>
            <a:ext cx="41148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World in Your Hands</a:t>
            </a:r>
          </a:p>
          <a:p>
            <a:r>
              <a:rPr lang="en-US" dirty="0" smtClean="0"/>
              <a:t>Acrylic on Canvas</a:t>
            </a:r>
          </a:p>
          <a:p>
            <a:r>
              <a:rPr lang="en-US" dirty="0" smtClean="0"/>
              <a:t>October 2011</a:t>
            </a:r>
          </a:p>
          <a:p>
            <a:r>
              <a:rPr lang="en-US" dirty="0" smtClean="0"/>
              <a:t>120x 70 cm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5181600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Cloisters/Giant Squid </a:t>
            </a:r>
            <a:r>
              <a:rPr lang="en-US" dirty="0" smtClean="0"/>
              <a:t>Hunters</a:t>
            </a:r>
          </a:p>
          <a:p>
            <a:r>
              <a:rPr lang="en-US" dirty="0"/>
              <a:t>Masami </a:t>
            </a:r>
            <a:r>
              <a:rPr lang="en-US" dirty="0" smtClean="0"/>
              <a:t>Teraoika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657664" cy="234319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4500738" cy="2234002"/>
          </a:xfrm>
        </p:spPr>
      </p:pic>
    </p:spTree>
    <p:extLst>
      <p:ext uri="{BB962C8B-B14F-4D97-AF65-F5344CB8AC3E}">
        <p14:creationId xmlns:p14="http://schemas.microsoft.com/office/powerpoint/2010/main" val="39448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Print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105400"/>
            <a:ext cx="40386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Paradise of Passion</a:t>
            </a:r>
          </a:p>
          <a:p>
            <a:r>
              <a:rPr lang="en-US" dirty="0" smtClean="0"/>
              <a:t>Ink on Paper</a:t>
            </a:r>
          </a:p>
          <a:p>
            <a:r>
              <a:rPr lang="en-US" dirty="0" smtClean="0"/>
              <a:t>November 2011</a:t>
            </a:r>
          </a:p>
          <a:p>
            <a:r>
              <a:rPr lang="en-US" dirty="0" smtClean="0"/>
              <a:t>22.9x 30.5 cm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5562600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Surfriders, Honolulu</a:t>
            </a:r>
          </a:p>
          <a:p>
            <a:r>
              <a:rPr lang="en-US" dirty="0" smtClean="0"/>
              <a:t>Ambrose Patterson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2586398" cy="34639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4040188" cy="3131928"/>
          </a:xfrm>
        </p:spPr>
      </p:pic>
    </p:spTree>
    <p:extLst>
      <p:ext uri="{BB962C8B-B14F-4D97-AF65-F5344CB8AC3E}">
        <p14:creationId xmlns:p14="http://schemas.microsoft.com/office/powerpoint/2010/main" val="40476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 Print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105400"/>
            <a:ext cx="41148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Surrounded by Beauty</a:t>
            </a:r>
          </a:p>
          <a:p>
            <a:r>
              <a:rPr lang="en-US" dirty="0" smtClean="0"/>
              <a:t>Oil on Paper</a:t>
            </a:r>
          </a:p>
          <a:p>
            <a:r>
              <a:rPr lang="en-US" dirty="0" smtClean="0"/>
              <a:t>December 2011</a:t>
            </a:r>
          </a:p>
          <a:p>
            <a:r>
              <a:rPr lang="en-US" dirty="0" smtClean="0"/>
              <a:t>22.9x30.5 cm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5562600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Nereid</a:t>
            </a:r>
          </a:p>
          <a:p>
            <a:r>
              <a:rPr lang="en-US" dirty="0" smtClean="0"/>
              <a:t>Unknown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71600"/>
            <a:ext cx="2496024" cy="35488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4040188" cy="3524700"/>
          </a:xfrm>
        </p:spPr>
      </p:pic>
    </p:spTree>
    <p:extLst>
      <p:ext uri="{BB962C8B-B14F-4D97-AF65-F5344CB8AC3E}">
        <p14:creationId xmlns:p14="http://schemas.microsoft.com/office/powerpoint/2010/main" val="38896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Piece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40386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Milwaukee Skyline</a:t>
            </a:r>
          </a:p>
          <a:p>
            <a:r>
              <a:rPr lang="en-US" dirty="0" smtClean="0"/>
              <a:t>Acrylic on Canvas</a:t>
            </a:r>
          </a:p>
          <a:p>
            <a:r>
              <a:rPr lang="en-US" dirty="0" smtClean="0"/>
              <a:t>January 2012</a:t>
            </a:r>
            <a:endParaRPr lang="en-US" dirty="0"/>
          </a:p>
          <a:p>
            <a:r>
              <a:rPr lang="en-US" dirty="0" smtClean="0"/>
              <a:t>70x 30.5 cm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4725" y="5294313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Hollyhock Pink with Pedernal</a:t>
            </a:r>
          </a:p>
          <a:p>
            <a:r>
              <a:rPr lang="en-US" dirty="0" smtClean="0"/>
              <a:t>Georgia O'Keeffe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041775" cy="303133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040188" cy="3264798"/>
          </a:xfrm>
        </p:spPr>
      </p:pic>
    </p:spTree>
    <p:extLst>
      <p:ext uri="{BB962C8B-B14F-4D97-AF65-F5344CB8AC3E}">
        <p14:creationId xmlns:p14="http://schemas.microsoft.com/office/powerpoint/2010/main" val="9171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4x4 Self-Portrait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114800" cy="106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Self-Portrait Classic Peacock</a:t>
            </a:r>
          </a:p>
          <a:p>
            <a:r>
              <a:rPr lang="en-US" dirty="0" smtClean="0"/>
              <a:t>Acrylic on Canvas</a:t>
            </a:r>
          </a:p>
          <a:p>
            <a:r>
              <a:rPr lang="en-US" dirty="0" smtClean="0"/>
              <a:t>February 2012</a:t>
            </a:r>
          </a:p>
          <a:p>
            <a:r>
              <a:rPr lang="en-US" dirty="0" smtClean="0"/>
              <a:t>121.9 x121.9  cm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5562600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Self-Portrait with Peacock Feather</a:t>
            </a:r>
          </a:p>
          <a:p>
            <a:r>
              <a:rPr lang="en-US" dirty="0" smtClean="0"/>
              <a:t>Charles Lisanby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726643" cy="372291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872262" cy="3951288"/>
          </a:xfrm>
        </p:spPr>
      </p:pic>
    </p:spTree>
    <p:extLst>
      <p:ext uri="{BB962C8B-B14F-4D97-AF65-F5344CB8AC3E}">
        <p14:creationId xmlns:p14="http://schemas.microsoft.com/office/powerpoint/2010/main" val="16411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562600"/>
            <a:ext cx="41148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Curves of Life</a:t>
            </a:r>
          </a:p>
          <a:p>
            <a:r>
              <a:rPr lang="en-US" dirty="0" smtClean="0"/>
              <a:t>Plaster</a:t>
            </a:r>
          </a:p>
          <a:p>
            <a:r>
              <a:rPr lang="en-US" dirty="0" smtClean="0"/>
              <a:t>January 2012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5410200"/>
            <a:ext cx="4041775" cy="639762"/>
          </a:xfrm>
        </p:spPr>
        <p:txBody>
          <a:bodyPr/>
          <a:lstStyle/>
          <a:p>
            <a:r>
              <a:rPr lang="en-US" dirty="0" smtClean="0"/>
              <a:t>Unknown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"/>
          <a:stretch/>
        </p:blipFill>
        <p:spPr>
          <a:xfrm>
            <a:off x="4572000" y="2286000"/>
            <a:ext cx="4041775" cy="2794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2919014" cy="3951288"/>
          </a:xfrm>
        </p:spPr>
      </p:pic>
    </p:spTree>
    <p:extLst>
      <p:ext uri="{BB962C8B-B14F-4D97-AF65-F5344CB8AC3E}">
        <p14:creationId xmlns:p14="http://schemas.microsoft.com/office/powerpoint/2010/main" val="25962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163</TotalTime>
  <Words>205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Thatch</vt:lpstr>
      <vt:lpstr>Studio Work &amp; Inspiration</vt:lpstr>
      <vt:lpstr>Crystal</vt:lpstr>
      <vt:lpstr>Sacred Vessel</vt:lpstr>
      <vt:lpstr>Artist in the City</vt:lpstr>
      <vt:lpstr>Block Print</vt:lpstr>
      <vt:lpstr>Mono Print</vt:lpstr>
      <vt:lpstr>Choice Piece</vt:lpstr>
      <vt:lpstr>4x4 Self-Portrait</vt:lpstr>
      <vt:lpstr>Abstract Form</vt:lpstr>
      <vt:lpstr>Photography Based</vt:lpstr>
      <vt:lpstr>Holga</vt:lpstr>
      <vt:lpstr>Found Object</vt:lpstr>
      <vt:lpstr>Discovery</vt:lpstr>
      <vt:lpstr>Photography</vt:lpstr>
      <vt:lpstr>Digital Art (Lichtenstein)</vt:lpstr>
      <vt:lpstr>Lichtenstein Self-Portrait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 Work &amp; Inspiration</dc:title>
  <dc:creator>User</dc:creator>
  <cp:lastModifiedBy>Windows User</cp:lastModifiedBy>
  <cp:revision>11</cp:revision>
  <dcterms:created xsi:type="dcterms:W3CDTF">2012-05-14T17:05:34Z</dcterms:created>
  <dcterms:modified xsi:type="dcterms:W3CDTF">2012-12-19T14:29:05Z</dcterms:modified>
</cp:coreProperties>
</file>